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4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96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1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922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8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5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3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8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1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F0F1-0BC7-4AC9-9103-B655D1C2658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34315-19C8-4888-A401-32619689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%D5%84%D5%B0%D5%A5%D6%80_%D5%84%D5%AF%D6%80%D5%BF%D5%B9%D5%B5%D5%A1%D5%B6" TargetMode="External"/><Relationship Id="rId2" Type="http://schemas.openxmlformats.org/officeDocument/2006/relationships/hyperlink" Target="https://hy.wikipedia.org/wiki/%D4%B9%D5%A1%D5%A4%D6%87%D5%B8%D5%BD_%D5%8D%D5%A1%D6%80%D5%B5%D5%A1%D5%B6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hy.wikipedia.org/wiki/%D4%B1%D6%80%D5%B4%D5%A5%D5%B6_%D4%BD%D5%B8%D5%BD%D5%BF%D5%AB%D5%AF%D5%B5%D5%A1%D5%B6" TargetMode="External"/><Relationship Id="rId5" Type="http://schemas.openxmlformats.org/officeDocument/2006/relationships/hyperlink" Target="https://hy.wikipedia.org/wiki/%D5%84%D5%A5%D5%AC%D5%AB%D5%B6%D5%A5_%D5%80%D5%A1%D5%B4%D5%A1%D5%B4%D5%BB%D5%B5%D5%A1%D5%B6" TargetMode="External"/><Relationship Id="rId4" Type="http://schemas.openxmlformats.org/officeDocument/2006/relationships/hyperlink" Target="https://hy.wikipedia.org/wiki/%D5%8D%D5%B8%D5%BD_%D5%8D%D5%A1%D6%80%D5%A3%D5%BD%D5%B5%D5%A1%D5%B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646" y="355597"/>
            <a:ext cx="8001000" cy="690419"/>
          </a:xfrm>
        </p:spPr>
        <p:txBody>
          <a:bodyPr>
            <a:normAutofit/>
          </a:bodyPr>
          <a:lstStyle/>
          <a:p>
            <a:pPr algn="ctr"/>
            <a:r>
              <a:rPr lang="hy-AM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Տերն ու ծառան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3308" y="1012534"/>
            <a:ext cx="6400800" cy="50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y-AM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Հովհաննես Թումանյան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781" y="1702953"/>
            <a:ext cx="3574183" cy="421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9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910" y="1496291"/>
            <a:ext cx="8920017" cy="42487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Հեքիաթը երկու եղբայրների մասին է։ Մեկը խելացի է, մյուսը՝ միամիտ։ Մի օր մեծը գնում է հարուստի մոտ՝ ծառա աշխատելու։ Պայման են կապում, որ եթե նրանցից մեկը բարկանա, մյուսին վճարի հազար մանեթ։ ՈՒ ժամանակ են դնում մինչև կկվի ձեն ածելը։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Մ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եծ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եղբայրը չի դիմանում և բարկանում է,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հարուստին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պարտք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է մնում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հազար մանեթ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։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Հետո հարուստի մոտ աշխատանքի է անցնում փոքր եղբայրը,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ու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հարուստի հետ նույն պայմաններն է կապում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։ Փոքր եղբայրը շատ համառ է լինում ու որոշում է, որ այս անգամ ինքն է հաղթելու հարուստին։ Այդպես էլ պատահում է։ Փոքր եղբայրը դիմանում է մինչև վերջ և չի բարկանում, հաղթում է հարուստին, գումարը վերցնում է և հաղթանակած գնում է տուն։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62892" y="2530763"/>
            <a:ext cx="8670636" cy="5069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Տերը ծառաներին շատ վատ էր վերաբերվում։ Նա շատ էր աշխատեցնում ծառաներին։ Առաջին ծառան միամիտ էր և պարտվեց, իսկ մյուսը՝ խորամանկ։ Նա կռահել էր տիրոջ վատ մտադրությունները և ամեն ինչ արեց, որպեսզի տերը պարտվի։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3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Հեքիաթի հերոսները երեքն էին՝</a:t>
            </a:r>
          </a:p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Տերը-ագահ, անխիղճ, չարալեզու</a:t>
            </a:r>
          </a:p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Մեծ եղբայր-միամիտ և արդար</a:t>
            </a:r>
          </a:p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Փոքր եղբայր-խորամանկ և արդար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8781" y="2506742"/>
            <a:ext cx="9077037" cy="33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Հեքիաթում արդար վարվեց փոքր եղբայրը։ Երբ նա իմացավ մեծ եղբոր գլխի եկածը, կռահեց հարուստի բոլոր խորամանկությունները և որոշեց դաս տալ նրան։ Նա պատժեց հարուստին, որն էլ արդար էր իր եղբոր նկատմամբ։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8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102" y="282102"/>
            <a:ext cx="9637753" cy="65758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Տերն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ու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ծառան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hy-AM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ֆիլմը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Տերն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ու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ծառան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Հ․ Թումանյանի համանուն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հեքիաթի հիման վրա նկարահանված սև-սպիտակ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ֆիլմ է։</a:t>
            </a:r>
          </a:p>
          <a:p>
            <a:pPr marL="0" indent="0" algn="ctr">
              <a:buNone/>
            </a:pPr>
            <a:r>
              <a:rPr lang="hy-AM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Սյուժե</a:t>
            </a:r>
          </a:p>
          <a:p>
            <a:pPr marL="0" indent="0" algn="ctr">
              <a:buNone/>
            </a:pP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Երբ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Մաթոսն անխղճորեն աշխատեցնում ու առանց վարձը տալու վռնդում է իր ծառային, վերջինիս եղբայրը՝ Սիմոնը, ծառայության է անցնում նույն տիրոջ մոտ։ Իր հնարամտության շնորհիվ Սիմոնը կարողանում է բարկացնել տիրոջն ու շահել 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գրազը։</a:t>
            </a:r>
          </a:p>
          <a:p>
            <a:pPr marL="0" indent="0" algn="ctr">
              <a:buNone/>
            </a:pPr>
            <a:r>
              <a:rPr lang="hy-AM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Դերերում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y-AM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Մաթոս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hy-AM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Թադևոս Սարյան"/>
              </a:rPr>
              <a:t>Թադևոս 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Թադևոս Սարյան"/>
              </a:rPr>
              <a:t>Սարյան</a:t>
            </a:r>
            <a:endParaRPr lang="hy-AM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y-AM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Սիմոն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Մհեր Մկրտչյան"/>
              </a:rPr>
              <a:t>Մհեր Մկրտչյան</a:t>
            </a:r>
            <a:endParaRPr lang="hy-AM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y-AM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Մանաս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hy-AM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Սոս Սարգսյան"/>
              </a:rPr>
              <a:t>Սոս Սարգսյան</a:t>
            </a:r>
            <a:endParaRPr lang="hy-AM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y-AM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Դրվագներում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y-AM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Մելինե Համամջյան"/>
              </a:rPr>
              <a:t>Մելինե </a:t>
            </a:r>
            <a:r>
              <a:rPr lang="hy-AM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Մելինե Համամջյան"/>
              </a:rPr>
              <a:t>Համամջյան</a:t>
            </a:r>
            <a:r>
              <a:rPr lang="hy-AM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y-AM" sz="2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Խ. Սանդալջյան</a:t>
            </a:r>
            <a:r>
              <a:rPr lang="hy-AM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y-AM" sz="2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Ս. Բադալյան</a:t>
            </a:r>
            <a:r>
              <a:rPr lang="hy-AM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y-AM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Արմեն Խոստիկյան"/>
              </a:rPr>
              <a:t>Արմեն Խոստիկյան</a:t>
            </a:r>
            <a:endParaRPr lang="hy-AM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y-AM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y-AM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y-AM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y-AM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75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289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Տերն ու ծառան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Տերն ու ծառան</dc:title>
  <dc:creator>Levon Gharibyan</dc:creator>
  <cp:lastModifiedBy>Levon Gharibyan</cp:lastModifiedBy>
  <cp:revision>11</cp:revision>
  <dcterms:created xsi:type="dcterms:W3CDTF">2023-02-16T11:09:27Z</dcterms:created>
  <dcterms:modified xsi:type="dcterms:W3CDTF">2023-02-16T13:52:59Z</dcterms:modified>
</cp:coreProperties>
</file>